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7" r:id="rId2"/>
    <p:sldId id="256" r:id="rId3"/>
    <p:sldId id="271" r:id="rId4"/>
    <p:sldId id="298" r:id="rId5"/>
    <p:sldId id="264" r:id="rId6"/>
    <p:sldId id="265" r:id="rId7"/>
    <p:sldId id="299" r:id="rId8"/>
    <p:sldId id="300" r:id="rId9"/>
    <p:sldId id="301" r:id="rId10"/>
    <p:sldId id="272" r:id="rId11"/>
    <p:sldId id="277" r:id="rId12"/>
    <p:sldId id="279" r:id="rId13"/>
    <p:sldId id="284" r:id="rId14"/>
    <p:sldId id="291" r:id="rId15"/>
    <p:sldId id="293" r:id="rId16"/>
    <p:sldId id="292" r:id="rId17"/>
    <p:sldId id="290" r:id="rId18"/>
    <p:sldId id="281" r:id="rId19"/>
    <p:sldId id="283" r:id="rId20"/>
    <p:sldId id="280" r:id="rId21"/>
    <p:sldId id="282" r:id="rId22"/>
    <p:sldId id="285" r:id="rId23"/>
    <p:sldId id="286" r:id="rId24"/>
    <p:sldId id="287" r:id="rId25"/>
    <p:sldId id="288" r:id="rId26"/>
    <p:sldId id="302" r:id="rId27"/>
    <p:sldId id="295" r:id="rId28"/>
  </p:sldIdLst>
  <p:sldSz cx="9144000" cy="6858000" type="screen4x3"/>
  <p:notesSz cx="6858000" cy="9144000"/>
  <p:custShowLst>
    <p:custShow name="Custom Show 1" id="0">
      <p:sldLst>
        <p:sld r:id="rId3"/>
        <p:sld r:id="rId4"/>
        <p:sld r:id="rId6"/>
        <p:sld r:id="rId7"/>
        <p:sld r:id="rId11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066FF"/>
    <a:srgbClr val="C4820C"/>
    <a:srgbClr val="FF0066"/>
    <a:srgbClr val="F1A213"/>
    <a:srgbClr val="99FF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040" autoAdjust="0"/>
    <p:restoredTop sz="94624" autoAdjust="0"/>
  </p:normalViewPr>
  <p:slideViewPr>
    <p:cSldViewPr>
      <p:cViewPr varScale="1">
        <p:scale>
          <a:sx n="73" d="100"/>
          <a:sy n="73" d="100"/>
        </p:scale>
        <p:origin x="-123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FD895-80EA-4355-8234-FDA23F97F9A4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F9E74-B746-4997-96C0-DE5FD87D9F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8854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2D8EA-F41F-45EF-B1AE-E8F2C691FE30}" type="datetimeFigureOut">
              <a:rPr lang="en-US" smtClean="0"/>
              <a:pPr/>
              <a:t>11/23/2021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9C86C-72C4-406E-BD1E-6E923E161A4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021135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9C86C-72C4-406E-BD1E-6E923E161A44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0201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2ECF-AA1C-4A8C-BA6C-5260D21CD415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79357-CA14-4C8A-BEF8-CE93FD62B39E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5A15-65F0-4C86-B28C-839B16C98C5F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F001-3B56-4E53-A573-F7AC290CB0A4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BC7F-DB53-4DAF-9CEE-F8D9EAFC2894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FBD6A-90D5-46CE-95FC-DDA5FA4E6A2F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BDE3-6A90-4C12-9B60-3F4C2BA69253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4C0-8E4F-4B13-8B53-D8B0CD6624F6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1831-B5C8-4AC4-8A04-54545763822B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8494F-5BFD-494D-A20F-CB4FB5931C86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32C8F-0C21-49A5-B52D-44E4108E2BCE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CGKG Logo.jpg"/>
          <p:cNvPicPr>
            <a:picLocks noChangeAspect="1" noChangeArrowheads="1"/>
          </p:cNvPicPr>
          <p:nvPr/>
        </p:nvPicPr>
        <p:blipFill>
          <a:blip r:embed="rId3" cstate="print">
            <a:lum bright="26000"/>
          </a:blip>
          <a:srcRect/>
          <a:stretch>
            <a:fillRect/>
          </a:stretch>
        </p:blipFill>
        <p:spPr bwMode="auto">
          <a:xfrm>
            <a:off x="2286000" y="990600"/>
            <a:ext cx="4806899" cy="40386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-76200" y="-304800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sng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sng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COAST GUARD KINDERGARTEN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990600" cy="365125"/>
          </a:xfrm>
        </p:spPr>
        <p:txBody>
          <a:bodyPr/>
          <a:lstStyle/>
          <a:p>
            <a:fld id="{0CA7E914-8413-4247-B112-76E0EDB3BD1E}" type="datetime5">
              <a:rPr lang="en-US" smtClean="0"/>
              <a:pPr/>
              <a:t>23-Nov-21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457200" y="5200471"/>
            <a:ext cx="96012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sng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WELCOMES</a:t>
            </a:r>
          </a:p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sng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MRS SAVVITAA</a:t>
            </a:r>
            <a:r>
              <a:rPr kumimoji="0" lang="en-US" sz="2800" b="1" i="0" u="sng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RAJAPUTHRAN</a:t>
            </a:r>
            <a:endParaRPr kumimoji="0" lang="en-US" sz="2800" b="1" i="0" u="sng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Times New Roman" pitchFamily="18" charset="0"/>
              <a:cs typeface="Tahoma" pitchFamily="34" charset="0"/>
            </a:endParaRPr>
          </a:p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sng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PRESIDENT, </a:t>
            </a:r>
            <a:r>
              <a:rPr lang="en-US" sz="2800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TATRAKSHIKA (A &amp; N)</a:t>
            </a:r>
            <a:r>
              <a:rPr kumimoji="0" lang="en-US" sz="2400" b="1" i="0" u="sng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286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ASSETS &amp; FACILITIES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371600" y="990600"/>
          <a:ext cx="6477000" cy="5574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0384"/>
                <a:gridCol w="2786616"/>
              </a:tblGrid>
              <a:tr h="542617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CLASS ROOMS</a:t>
                      </a:r>
                      <a:endParaRPr lang="en-US" sz="240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07</a:t>
                      </a:r>
                      <a:endParaRPr lang="en-US" sz="240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79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KIDS LIBRARY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79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ACTIVITY ROOM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916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PLAY GROUND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COMPUTERS</a:t>
                      </a:r>
                      <a:endParaRPr lang="en-US" sz="2400" b="1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04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7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OVERHEAD PROJECTOR</a:t>
                      </a:r>
                      <a:endParaRPr lang="en-US" sz="2400" b="1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LCD TV</a:t>
                      </a:r>
                      <a:endParaRPr lang="en-US" sz="2400" b="1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PA SYSTEM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4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KENT RO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2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COOLER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532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PRINTER</a:t>
                      </a:r>
                      <a:r>
                        <a:rPr lang="en-US" sz="2400" b="0" baseline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/ COPIER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02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286000"/>
            <a:ext cx="8001000" cy="990600"/>
          </a:xfrm>
        </p:spPr>
        <p:txBody>
          <a:bodyPr/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PHOTO GALLERY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6" name="Content Placeholder 9"/>
          <p:cNvSpPr txBox="1">
            <a:spLocks/>
          </p:cNvSpPr>
          <p:nvPr/>
        </p:nvSpPr>
        <p:spPr>
          <a:xfrm>
            <a:off x="914400" y="3048000"/>
            <a:ext cx="80010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b="1" u="sng" dirty="0" smtClean="0">
                <a:solidFill>
                  <a:srgbClr val="FFFF00"/>
                </a:solidFill>
                <a:latin typeface="Tahoma" pitchFamily="34" charset="0"/>
                <a:cs typeface="Tahoma" pitchFamily="34" charset="0"/>
              </a:rPr>
              <a:t>2020-21</a:t>
            </a:r>
            <a:endParaRPr kumimoji="0" lang="en-I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4" descr="D:\Photos 20-21\cgkg\IMG-20210121-WA003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685800"/>
            <a:ext cx="7924799" cy="5440363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198122" y="196403"/>
            <a:ext cx="290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GANDHI JAYANTI 2020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1" descr="D:\Photos 20-21\cgkg\IMG-20210305-WA003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762000"/>
            <a:ext cx="6477000" cy="535343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415061" y="196403"/>
            <a:ext cx="446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REPUBLIC DAY CELEBRATIONS 2021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194" name="Picture 2" descr="D:\Photos 21-22\IMG-20210708-WA0024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783002"/>
            <a:ext cx="6248400" cy="534316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677951" y="196403"/>
            <a:ext cx="3940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YOGA DAY CELEBRATIONS 2021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146" name="Picture 2" descr="D:\Photos 21-22\05 JUL 21 Plantation, Chairman VISIT\05 JUL CGKG VISIT (9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144587"/>
            <a:ext cx="7204473" cy="521176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972103" y="410130"/>
            <a:ext cx="339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TREE PLANATION AT CGKG 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170" name="Picture 2" descr="D:\Photos 21-22\05 JUL 21 Plantation, Chairman VISIT\05 JUL CGKG VISIT (25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22349"/>
            <a:ext cx="7924800" cy="551656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351743" y="196403"/>
            <a:ext cx="459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CHAIRMAN’S MAIDEN VISIT TO CGKG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218" name="Picture 2" descr="D:\Photos 21-22\IMG-20210708-WA0050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009713"/>
            <a:ext cx="6781800" cy="532624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047175" y="196403"/>
            <a:ext cx="5202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TREE PLANTATION BY STUDENTS AT HOME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1" descr="D:\Photos 20-21\cgkg\IMG-20210303-WA0080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793749"/>
            <a:ext cx="7620000" cy="574516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198122" y="196403"/>
            <a:ext cx="290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GANDHI JAYANTI 2020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Picture 2" descr="D:\Photos 20-21\cgkg\IMG-20210303-WA008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14400"/>
            <a:ext cx="7010400" cy="560832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198122" y="196403"/>
            <a:ext cx="290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GANDHI JAYANTI 2020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0" y="304800"/>
            <a:ext cx="1846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45720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SCOPE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0ACF-97EA-443D-B075-2F974756F9B5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990601"/>
            <a:ext cx="8229600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4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	</a:t>
            </a: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INTRODUCTION</a:t>
            </a: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endParaRPr lang="en-US" sz="20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SCHOOL GOVERNING BODY AND MANAGEMENT 			COMMITTEE</a:t>
            </a:r>
          </a:p>
          <a:p>
            <a:pPr>
              <a:tabLst>
                <a:tab pos="179388" algn="l"/>
                <a:tab pos="449263" algn="l"/>
              </a:tabLst>
            </a:pPr>
            <a:endParaRPr lang="en-US" sz="20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DETAILS OF SCHOOL STAFF</a:t>
            </a:r>
          </a:p>
          <a:p>
            <a:pPr>
              <a:tabLst>
                <a:tab pos="179388" algn="l"/>
                <a:tab pos="449263" algn="l"/>
              </a:tabLst>
            </a:pPr>
            <a:endParaRPr lang="en-IN" sz="20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	CLASS / SECTIONWISE DETAILS</a:t>
            </a:r>
          </a:p>
          <a:p>
            <a:pPr>
              <a:tabLst>
                <a:tab pos="179388" algn="l"/>
                <a:tab pos="449263" algn="l"/>
              </a:tabLst>
            </a:pPr>
            <a:endParaRPr lang="en-US" sz="20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	ASSETS AND FACILITIES</a:t>
            </a: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endParaRPr lang="en-US" sz="20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SCHOOL FUNCTIONING DURING COVID PERIOD</a:t>
            </a:r>
          </a:p>
          <a:p>
            <a:pPr>
              <a:tabLst>
                <a:tab pos="179388" algn="l"/>
                <a:tab pos="449263" algn="l"/>
              </a:tabLst>
            </a:pP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	    SCHEDULE OF EVENTS</a:t>
            </a: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endParaRPr lang="en-US" sz="20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PHOTO GALLERY</a:t>
            </a: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endParaRPr lang="en-US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STUDENTS’ PERFORMANCES</a:t>
            </a:r>
          </a:p>
          <a:p>
            <a:pPr lvl="1">
              <a:tabLst>
                <a:tab pos="179388" algn="l"/>
                <a:tab pos="449263" algn="l"/>
              </a:tabLst>
            </a:pPr>
            <a:endParaRPr lang="en-US" sz="24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endParaRPr lang="en-US" sz="24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tabLst>
                <a:tab pos="179388" algn="l"/>
                <a:tab pos="449263" algn="l"/>
              </a:tabLst>
            </a:pPr>
            <a:endParaRPr lang="en-US" sz="24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tabLst>
                <a:tab pos="179388" algn="l"/>
                <a:tab pos="449263" algn="l"/>
              </a:tabLst>
            </a:pPr>
            <a:r>
              <a:rPr lang="en-US" sz="24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>
              <a:tabLst>
                <a:tab pos="179388" algn="l"/>
                <a:tab pos="449263" algn="l"/>
              </a:tabLst>
            </a:pPr>
            <a:endParaRPr lang="en-US" sz="24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1" descr="D:\Photos 20-21\cgkg\IMG-20210303-WA0050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81798" y="1098550"/>
            <a:ext cx="7086600" cy="52578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022673" y="370532"/>
            <a:ext cx="3563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ONLINE ACTIVITY SESSIONS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2" name="Picture 2" descr="D:\Photos 20-21\cgkg\IMG-20210303-WA0075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0780" y="1295400"/>
            <a:ext cx="6477000" cy="492002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743200" y="457200"/>
            <a:ext cx="4402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HAND PRINTING ONLINE SESSIONS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6" name="Picture 2" descr="D:\Photos 20-21\cgkg\Screenshot_20210304-190958_WhatsAp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t="3614" b="13253"/>
          <a:stretch/>
        </p:blipFill>
        <p:spPr bwMode="auto">
          <a:xfrm>
            <a:off x="1370527" y="1097477"/>
            <a:ext cx="6400800" cy="52578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198122" y="196403"/>
            <a:ext cx="290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GANDHI JAYANTI 2020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D:\Photos 20-21\cgkg\Screenshot_20210304-190905_WhatsAp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t="8046" b="14943"/>
          <a:stretch/>
        </p:blipFill>
        <p:spPr bwMode="auto">
          <a:xfrm>
            <a:off x="1752600" y="1143000"/>
            <a:ext cx="5715000" cy="51054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198122" y="196403"/>
            <a:ext cx="290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GANDHI JAYANTI 2020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074" name="Picture 2" descr="D:\Photos 20-21\cgkg\Screenshot_20210304-192437_WhatsApp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t="7955" b="10228"/>
          <a:stretch/>
        </p:blipFill>
        <p:spPr bwMode="auto">
          <a:xfrm>
            <a:off x="1790700" y="869950"/>
            <a:ext cx="5562600" cy="54864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67345" y="196403"/>
            <a:ext cx="4161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cs typeface="Tahoma" pitchFamily="34" charset="0"/>
              </a:rPr>
              <a:t>POEM RECITATION COMPETITION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1" descr="D:\Photos 20-21\cgkg\IMG-20210305-WA0036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90730" y="990600"/>
            <a:ext cx="6705599" cy="510902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742071" y="196403"/>
            <a:ext cx="3812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STORY TELLING COMPETITION</a:t>
            </a:r>
            <a:endParaRPr lang="en-I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2286000"/>
            <a:ext cx="8001000" cy="990600"/>
          </a:xfrm>
        </p:spPr>
        <p:txBody>
          <a:bodyPr/>
          <a:lstStyle/>
          <a:p>
            <a:pPr algn="ctr">
              <a:buNone/>
            </a:pPr>
            <a:r>
              <a:rPr lang="en-US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STUDENTS’ PERFORMANCES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903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248" y="2743200"/>
            <a:ext cx="8229600" cy="1143000"/>
          </a:xfrm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  <a:endParaRPr lang="en-IN" b="1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67000" y="381000"/>
            <a:ext cx="3576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45720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295400"/>
            <a:ext cx="80010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SCHOOL MOTTO- EDUCATION FOR EXCELLENCE</a:t>
            </a:r>
          </a:p>
          <a:p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CGKG ESTABLISHED IN 1996</a:t>
            </a:r>
          </a:p>
          <a:p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STARTED WITH A STRENGTH OF 07 STUDENTS AND 03  </a:t>
            </a:r>
          </a:p>
          <a:p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STAFF MEMBERS</a:t>
            </a:r>
          </a:p>
          <a:p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PRESENT STRENGTH COMPRISES OF 151 STUDENTS    </a:t>
            </a:r>
          </a:p>
          <a:p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AND  19 STAFF MEMBERS</a:t>
            </a:r>
          </a:p>
          <a:p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MEDIUM OF INSTRUCTION IS ENGLISH AND HINDI IS   </a:t>
            </a:r>
          </a:p>
          <a:p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TAUGHT AS COMPLUSORY LANGUAGE</a:t>
            </a:r>
          </a:p>
          <a:p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AMENDED ROUTINES DURING ONGOING PANDEMIC SCENARIO </a:t>
            </a:r>
          </a:p>
          <a:p>
            <a:pPr>
              <a:buFont typeface="Arial" pitchFamily="34" charset="0"/>
              <a:buChar char="•"/>
            </a:pPr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439073" y="381000"/>
            <a:ext cx="95830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45720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GOVERNING BODY  &amp; MANAGEMENT COMMITTEE</a:t>
            </a:r>
            <a:br>
              <a:rPr lang="en-US" sz="2800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</a:br>
            <a:r>
              <a:rPr lang="en-US" sz="2800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 CGKG, PORT BLAIR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5800" y="1295400"/>
            <a:ext cx="9144000" cy="598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  <a:tabLst>
                <a:tab pos="179388" algn="l"/>
                <a:tab pos="449263" algn="l"/>
              </a:tabLst>
            </a:pPr>
            <a:r>
              <a:rPr lang="en-US" sz="28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2000" b="1" u="sng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GOVERNING BODY</a:t>
            </a:r>
            <a:endParaRPr lang="en-US" sz="2400" b="1" u="sng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None/>
              <a:tabLst>
                <a:tab pos="179388" algn="l"/>
                <a:tab pos="449263" algn="l"/>
              </a:tabLst>
            </a:pPr>
            <a:endParaRPr lang="en-US" sz="1100" b="1" u="sng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PATRON-IN-CHIEF	</a:t>
            </a:r>
          </a:p>
          <a:p>
            <a:pPr>
              <a:tabLst>
                <a:tab pos="179388" algn="l"/>
                <a:tab pos="449263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PATRON		</a:t>
            </a:r>
          </a:p>
          <a:p>
            <a:pPr>
              <a:tabLst>
                <a:tab pos="179388" algn="l"/>
                <a:tab pos="449263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CHAIRMAN		</a:t>
            </a:r>
          </a:p>
          <a:p>
            <a:pPr>
              <a:tabLst>
                <a:tab pos="179388" algn="l"/>
                <a:tab pos="449263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OFFICER I/C</a:t>
            </a:r>
          </a:p>
          <a:p>
            <a:pPr>
              <a:tabLst>
                <a:tab pos="179388" algn="l"/>
                <a:tab pos="449263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PRINCIPAL</a:t>
            </a:r>
          </a:p>
          <a:p>
            <a:pPr>
              <a:tabLst>
                <a:tab pos="179388" algn="l"/>
                <a:tab pos="449263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CGWWA EDUCATION MEMBER	</a:t>
            </a:r>
          </a:p>
          <a:p>
            <a:pPr>
              <a:tabLst>
                <a:tab pos="179388" algn="l"/>
                <a:tab pos="449263" algn="l"/>
              </a:tabLst>
            </a:pPr>
            <a:r>
              <a:rPr lang="en-US" sz="12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MEMBERS  FROM RHQ(A&amp;N) AND DHQ-14</a:t>
            </a:r>
            <a:r>
              <a:rPr lang="en-US" sz="18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</a:p>
          <a:p>
            <a:pPr>
              <a:buNone/>
              <a:tabLst>
                <a:tab pos="179388" algn="l"/>
                <a:tab pos="449263" algn="l"/>
              </a:tabLst>
            </a:pPr>
            <a:r>
              <a:rPr lang="en-US" sz="28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2000" b="1" u="sng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MANAGEMENT COMMITTEE</a:t>
            </a:r>
          </a:p>
          <a:p>
            <a:pPr>
              <a:buNone/>
              <a:tabLst>
                <a:tab pos="179388" algn="l"/>
                <a:tab pos="449263" algn="l"/>
              </a:tabLst>
            </a:pPr>
            <a:endParaRPr lang="en-US" sz="1050" b="1" u="sng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tabLst>
                <a:tab pos="179388" algn="l"/>
                <a:tab pos="449263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CHAIRMAN</a:t>
            </a:r>
          </a:p>
          <a:p>
            <a:pPr>
              <a:tabLst>
                <a:tab pos="179388" algn="l"/>
                <a:tab pos="449263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OI/C CGKG</a:t>
            </a:r>
          </a:p>
          <a:p>
            <a:pPr>
              <a:tabLst>
                <a:tab pos="179388" algn="l"/>
                <a:tab pos="449263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PRINCIPAL</a:t>
            </a:r>
          </a:p>
          <a:p>
            <a:pPr>
              <a:tabLst>
                <a:tab pos="179388" algn="l"/>
                <a:tab pos="449263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CGWWA EDUCATION MEMBER </a:t>
            </a:r>
          </a:p>
          <a:p>
            <a:pPr>
              <a:tabLst>
                <a:tab pos="179388" algn="l"/>
                <a:tab pos="449263" algn="l"/>
              </a:tabLst>
            </a:pPr>
            <a:endParaRPr lang="en-US" sz="6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tabLst>
                <a:tab pos="179388" algn="l"/>
                <a:tab pos="449263" algn="l"/>
              </a:tabLst>
            </a:pPr>
            <a:r>
              <a:rPr lang="en-US" sz="12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MEMBERS FROM RHQ(A&amp;N) AND DHQ-14</a:t>
            </a:r>
          </a:p>
          <a:p>
            <a:pPr>
              <a:tabLst>
                <a:tab pos="179388" algn="l"/>
                <a:tab pos="449263" algn="l"/>
              </a:tabLst>
            </a:pPr>
            <a:endParaRPr lang="en-US" sz="18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6">
              <a:buNone/>
              <a:tabLst>
                <a:tab pos="179388" algn="l"/>
                <a:tab pos="449263" algn="l"/>
              </a:tabLst>
            </a:pPr>
            <a:r>
              <a:rPr lang="en-US" sz="12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  </a:t>
            </a:r>
            <a:endParaRPr lang="en-US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6">
              <a:buNone/>
              <a:tabLst>
                <a:tab pos="179388" algn="l"/>
                <a:tab pos="449263" algn="l"/>
              </a:tabLst>
            </a:pPr>
            <a:endParaRPr lang="en-US" sz="12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4572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DETAILS OF SCHOOL STAFF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95400" y="1143000"/>
          <a:ext cx="6553200" cy="507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/>
                <a:gridCol w="3124200"/>
              </a:tblGrid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HEADMISTRESS</a:t>
                      </a:r>
                      <a:endParaRPr lang="en-US" sz="240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TEACHERS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2400" kern="12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07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OFFICE ASST 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02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SAHAYIKAS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07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PEON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WATCHMAN 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SAFAIWALA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01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43000" y="1524000"/>
          <a:ext cx="6934198" cy="419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7645"/>
                <a:gridCol w="2499537"/>
                <a:gridCol w="2177016"/>
              </a:tblGrid>
              <a:tr h="76364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CLASS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SECTIONS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STRENGTH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945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PLAY GROUP</a:t>
                      </a:r>
                      <a:endParaRPr lang="en-US" sz="240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ONE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05</a:t>
                      </a:r>
                      <a:endParaRPr lang="en-US" sz="240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945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NURSERY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TWO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35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945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LKG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TWO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60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945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UKG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TWO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51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1577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TOTAL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SEVEN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151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04800" y="304800"/>
            <a:ext cx="8458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u="sng" dirty="0" smtClean="0">
                <a:solidFill>
                  <a:srgbClr val="FFFF00"/>
                </a:solidFill>
                <a:latin typeface="Tahoma" pitchFamily="34" charset="0"/>
                <a:ea typeface="Times New Roman" pitchFamily="18" charset="0"/>
                <a:cs typeface="Tahoma" pitchFamily="34" charset="0"/>
              </a:rPr>
              <a:t>CLASS / SECTION-WISE DETAILS</a:t>
            </a:r>
          </a:p>
          <a:p>
            <a:pPr lvl="0" indent="45720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u="sng" dirty="0" smtClean="0">
              <a:solidFill>
                <a:srgbClr val="FFFF00"/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6FF1-707D-4128-889B-96797C1810D7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47800" y="60198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01 ACTIVITY AND LIBRARY ROOM EACH</a:t>
            </a:r>
            <a:endParaRPr lang="en-IN" sz="20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457200" y="304800"/>
            <a:ext cx="948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457200" eaLnBrk="0" fontAlgn="base" hangingPunct="0">
              <a:spcAft>
                <a:spcPct val="0"/>
              </a:spcAft>
            </a:pPr>
            <a:r>
              <a:rPr lang="en-US" sz="2800" b="1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u="sng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SCHOOL FUNCTIONING DURING COVID PERIOD</a:t>
            </a:r>
            <a:endParaRPr lang="en-US" sz="2800" b="1" u="sng" dirty="0" smtClean="0">
              <a:solidFill>
                <a:srgbClr val="FFFF00"/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295400"/>
            <a:ext cx="84582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ONLINE CLASSES CONDUCTED THROUGH GOOGLE MEET</a:t>
            </a:r>
          </a:p>
          <a:p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RECORDED LESSONS SHARED ON WHATSAPP FOR THE EASE OF </a:t>
            </a:r>
          </a:p>
          <a:p>
            <a:r>
              <a:rPr lang="en-IN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WORKING PARENTS AND FOR REVISION PURPOSE</a:t>
            </a:r>
          </a:p>
          <a:p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ALL ACTIVITIES/COMPETITIONS CONDUCTED THROUGH ONLINE    </a:t>
            </a:r>
          </a:p>
          <a:p>
            <a:r>
              <a:rPr lang="en-IN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MODE</a:t>
            </a:r>
          </a:p>
          <a:p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FULL CO-OPERATION FROM PARENTS/ GUARDIANS</a:t>
            </a:r>
          </a:p>
          <a:p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EXAMS CONDUCTED BY SHARING PDFs. </a:t>
            </a:r>
          </a:p>
          <a:p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ALL TEACHERS TRAINED THOROUGHLY TO OPERATE AND </a:t>
            </a:r>
          </a:p>
          <a:p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CONDUCT CLASSES THROUGH ONLINE MODE</a:t>
            </a:r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endParaRPr lang="en-I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186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05000" y="264020"/>
            <a:ext cx="478368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eaLnBrk="0" fontAlgn="base" hangingPunct="0">
              <a:spcAft>
                <a:spcPct val="0"/>
              </a:spcAft>
            </a:pPr>
            <a:r>
              <a:rPr lang="en-US" sz="2800" b="1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u="sng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SCHEDULE OF EVENTS</a:t>
            </a:r>
            <a:br>
              <a:rPr lang="en-US" sz="2800" b="1" u="sng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2800" b="1" u="sng" dirty="0" smtClean="0">
              <a:solidFill>
                <a:srgbClr val="FFFF00"/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914400"/>
            <a:ext cx="769620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PLANTATION </a:t>
            </a: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DAY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RAKSHA BANDHAN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GRAND PARENTS DAY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INDEPENDENCE DAY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EID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ONAM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TEACHERS DAY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GANESH CHATURTHI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GANDHI JAYANTI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DIWALI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CHRISTMAS</a:t>
            </a:r>
            <a:endParaRPr lang="en-US" sz="20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ANNUAL DAY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FLOWER SHOW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COLOURS WEEK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REPUBLIC </a:t>
            </a: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DAY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VISIT TO SCIENCE CENTRE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VISIT TO AIR SQUADRON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SCHOOL </a:t>
            </a:r>
            <a:r>
              <a:rPr lang="en-US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PICNIC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HEALTH </a:t>
            </a: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&amp; NUTRITION WEEK</a:t>
            </a:r>
          </a:p>
          <a:p>
            <a:pPr>
              <a:buFont typeface="Arial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155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A376-CD99-42C1-B4B2-4F6592C97610}" type="datetime5">
              <a:rPr lang="en-US" smtClean="0"/>
              <a:pPr/>
              <a:t>23-Nov-21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05000" y="264020"/>
            <a:ext cx="478368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eaLnBrk="0" fontAlgn="base" hangingPunct="0">
              <a:spcAft>
                <a:spcPct val="0"/>
              </a:spcAft>
            </a:pPr>
            <a:r>
              <a:rPr lang="en-US" sz="2800" b="1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u="sng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SCHEDULE OF EVENTS</a:t>
            </a:r>
            <a:br>
              <a:rPr lang="en-US" sz="2800" b="1" u="sng" dirty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2800" b="1" u="sng" dirty="0" smtClean="0">
              <a:solidFill>
                <a:srgbClr val="FFFF00"/>
              </a:solidFill>
              <a:latin typeface="Tahoma" pitchFamily="34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914400"/>
            <a:ext cx="7696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79388" algn="l"/>
                <a:tab pos="449263" algn="l"/>
              </a:tabLst>
            </a:pPr>
            <a:r>
              <a:rPr lang="en-US" sz="2400" b="1" u="sng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COMPETITIONS</a:t>
            </a:r>
          </a:p>
          <a:p>
            <a:pPr>
              <a:tabLst>
                <a:tab pos="179388" algn="l"/>
                <a:tab pos="449263" algn="l"/>
              </a:tabLst>
            </a:pPr>
            <a:endParaRPr lang="en-US" sz="20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ENGLISH </a:t>
            </a: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RECITATION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endParaRPr lang="en-US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RAKHI MAKING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endParaRPr lang="en-US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HINDI RECITATION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endParaRPr lang="en-US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STORY TELLING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endParaRPr lang="en-US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DRAWING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endParaRPr lang="en-US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  <a:tab pos="449263" algn="l"/>
              </a:tabLst>
            </a:pPr>
            <a:r>
              <a:rPr lang="en-US" sz="20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CALLIGRAPHY COMPETITION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975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425</Words>
  <Application>Microsoft Office PowerPoint</Application>
  <PresentationFormat>On-screen Show (4:3)</PresentationFormat>
  <Paragraphs>242</Paragraphs>
  <Slides>27</Slides>
  <Notes>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Office Theme</vt:lpstr>
      <vt:lpstr>Slide 1</vt:lpstr>
      <vt:lpstr>Slide 2</vt:lpstr>
      <vt:lpstr>INTRODUCTION</vt:lpstr>
      <vt:lpstr>GOVERNING BODY  &amp; MANAGEMENT COMMITTEE  CGKG, PORT BLAIR</vt:lpstr>
      <vt:lpstr>Slide 5</vt:lpstr>
      <vt:lpstr>Slide 6</vt:lpstr>
      <vt:lpstr> SCHOOL FUNCTIONING DURING COVID PERIOD</vt:lpstr>
      <vt:lpstr> SCHEDULE OF EVENTS </vt:lpstr>
      <vt:lpstr> SCHEDULE OF EVENTS 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THANK YOU</vt:lpstr>
      <vt:lpstr>Custom Show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CGKG Port Blair</dc:creator>
  <cp:lastModifiedBy>USER</cp:lastModifiedBy>
  <cp:revision>236</cp:revision>
  <dcterms:created xsi:type="dcterms:W3CDTF">2006-08-16T00:00:00Z</dcterms:created>
  <dcterms:modified xsi:type="dcterms:W3CDTF">2021-11-23T07:31:30Z</dcterms:modified>
</cp:coreProperties>
</file>